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2" roundtripDataSignature="AMtx7mjWyn1Y8r95AC/3aT8x8ZMB2wnE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png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PREPARAÇÃO</a:t>
            </a:r>
            <a:endParaRPr b="0"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Ler 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slides para ver se existem materiais de apoio disponíveis</a:t>
            </a:r>
            <a:endParaRPr/>
          </a:p>
        </p:txBody>
      </p:sp>
      <p:sp>
        <p:nvSpPr>
          <p:cNvPr id="88" name="Google Shape;88;p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db60291ac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5db60291ac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5db60291ac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t/>
            </a:r>
            <a:endParaRPr b="0" sz="12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d44b2f90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8d44b2f90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t/>
            </a:r>
            <a:endParaRPr b="0" sz="12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g8d44b2f90d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d44b2f90d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8d44b2f90d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t/>
            </a:r>
            <a:endParaRPr b="0" sz="12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0" name="Google Shape;140;g8d44b2f90d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p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3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4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de Título">
  <p:cSld name="1_Slide de Título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3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3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3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3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3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ma imagem contendo pessoa, no interior, mulher, segurando&#10;&#10;Descrição gerada automaticamente" id="90" name="Google Shape;9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2987" y="-72900"/>
            <a:ext cx="10921999" cy="8191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3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92" name="Google Shape;92;p3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fmla="val 50000" name="adj"/>
              </a:avLst>
            </a:prstGeom>
            <a:solidFill>
              <a:srgbClr val="F6AB7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flipH="1" rot="10800000">
              <a:off x="90" y="1474"/>
              <a:ext cx="5868162" cy="4820507"/>
            </a:xfrm>
            <a:custGeom>
              <a:rect b="b" l="l" r="r" t="t"/>
              <a:pathLst>
                <a:path extrusionOk="0" h="4725987" w="575310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3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rect b="b" l="l" r="r" t="t"/>
              <a:pathLst>
                <a:path extrusionOk="0" h="2299241" w="6401525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3"/>
          <p:cNvSpPr txBox="1"/>
          <p:nvPr/>
        </p:nvSpPr>
        <p:spPr>
          <a:xfrm>
            <a:off x="4978111" y="5062968"/>
            <a:ext cx="6680437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PROJETO FINAL</a:t>
            </a:r>
            <a:endParaRPr b="1" i="0" sz="115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6" name="Google Shape;9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63258" y="6078768"/>
            <a:ext cx="1445764" cy="587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b60291ac_0_30"/>
          <p:cNvSpPr txBox="1"/>
          <p:nvPr/>
        </p:nvSpPr>
        <p:spPr>
          <a:xfrm>
            <a:off x="780600" y="1041400"/>
            <a:ext cx="57213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pt-BR" sz="4800" u="none" cap="none" strike="noStrike">
                <a:solidFill>
                  <a:srgbClr val="ED7780"/>
                </a:solidFill>
                <a:latin typeface="Verdana"/>
                <a:ea typeface="Verdana"/>
                <a:cs typeface="Verdana"/>
                <a:sym typeface="Verdana"/>
              </a:rPr>
              <a:t>OPÇÕES </a:t>
            </a:r>
            <a:endParaRPr b="1" i="0" sz="4800" u="none" cap="none" strike="noStrike">
              <a:solidFill>
                <a:srgbClr val="ED778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03" name="Google Shape;103;g5db60291ac_0_30"/>
          <p:cNvGrpSpPr/>
          <p:nvPr/>
        </p:nvGrpSpPr>
        <p:grpSpPr>
          <a:xfrm>
            <a:off x="4979825" y="54"/>
            <a:ext cx="7230458" cy="6857946"/>
            <a:chOff x="4979825" y="54"/>
            <a:chExt cx="7230458" cy="6857946"/>
          </a:xfrm>
        </p:grpSpPr>
        <p:grpSp>
          <p:nvGrpSpPr>
            <p:cNvPr id="104" name="Google Shape;104;g5db60291ac_0_30"/>
            <p:cNvGrpSpPr/>
            <p:nvPr/>
          </p:nvGrpSpPr>
          <p:grpSpPr>
            <a:xfrm rot="10800000">
              <a:off x="4979825" y="54"/>
              <a:ext cx="7230458" cy="6857946"/>
              <a:chOff x="-9525" y="-1"/>
              <a:chExt cx="7086600" cy="6721500"/>
            </a:xfrm>
          </p:grpSpPr>
          <p:sp>
            <p:nvSpPr>
              <p:cNvPr id="105" name="Google Shape;105;g5db60291ac_0_30"/>
              <p:cNvSpPr/>
              <p:nvPr/>
            </p:nvSpPr>
            <p:spPr>
              <a:xfrm flipH="1" rot="10800000">
                <a:off x="-9525" y="89"/>
                <a:ext cx="7086600" cy="4802100"/>
              </a:xfrm>
              <a:prstGeom prst="triangle">
                <a:avLst>
                  <a:gd fmla="val 50000" name="adj"/>
                </a:avLst>
              </a:prstGeom>
              <a:solidFill>
                <a:srgbClr val="F7C39A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g5db60291ac_0_30"/>
              <p:cNvSpPr/>
              <p:nvPr/>
            </p:nvSpPr>
            <p:spPr>
              <a:xfrm>
                <a:off x="0" y="-1"/>
                <a:ext cx="4953000" cy="6721500"/>
              </a:xfrm>
              <a:prstGeom prst="rtTriangle">
                <a:avLst/>
              </a:prstGeom>
              <a:solidFill>
                <a:srgbClr val="F6D16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07" name="Google Shape;107;g5db60291ac_0_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226051" y="280964"/>
              <a:ext cx="1445764" cy="587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8" name="Google Shape;108;g5db60291ac_0_30"/>
          <p:cNvSpPr txBox="1"/>
          <p:nvPr/>
        </p:nvSpPr>
        <p:spPr>
          <a:xfrm>
            <a:off x="1763275" y="2682525"/>
            <a:ext cx="4332725" cy="215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Verdana"/>
              <a:buChar char="●"/>
            </a:pPr>
            <a:r>
              <a:rPr b="1" i="0" lang="pt-BR" sz="24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E-COMMERCE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Verdana"/>
              <a:buChar char="●"/>
            </a:pPr>
            <a:r>
              <a:rPr b="1" i="0" lang="pt-BR" sz="24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REDE SOCIAL</a:t>
            </a:r>
            <a:endParaRPr b="1" i="0" sz="24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09" name="Google Shape;109;g5db60291ac_0_30"/>
          <p:cNvCxnSpPr/>
          <p:nvPr/>
        </p:nvCxnSpPr>
        <p:spPr>
          <a:xfrm>
            <a:off x="1634530" y="3883017"/>
            <a:ext cx="5053621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10" name="Google Shape;110;g5db60291ac_0_30"/>
          <p:cNvGrpSpPr/>
          <p:nvPr/>
        </p:nvGrpSpPr>
        <p:grpSpPr>
          <a:xfrm>
            <a:off x="1634530" y="2704953"/>
            <a:ext cx="5053546" cy="585031"/>
            <a:chOff x="2117558" y="2342885"/>
            <a:chExt cx="5598600" cy="438784"/>
          </a:xfrm>
        </p:grpSpPr>
        <p:cxnSp>
          <p:nvCxnSpPr>
            <p:cNvPr id="111" name="Google Shape;111;g5db60291ac_0_30"/>
            <p:cNvCxnSpPr/>
            <p:nvPr/>
          </p:nvCxnSpPr>
          <p:spPr>
            <a:xfrm>
              <a:off x="2117558" y="2781669"/>
              <a:ext cx="559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" name="Google Shape;112;g5db60291ac_0_30"/>
            <p:cNvCxnSpPr/>
            <p:nvPr/>
          </p:nvCxnSpPr>
          <p:spPr>
            <a:xfrm>
              <a:off x="2117558" y="2342885"/>
              <a:ext cx="559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0536" y="-18288"/>
            <a:ext cx="11460480" cy="68762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/>
          <p:nvPr/>
        </p:nvSpPr>
        <p:spPr>
          <a:xfrm flipH="1">
            <a:off x="-2505754" y="-18288"/>
            <a:ext cx="9462013" cy="6894217"/>
          </a:xfrm>
          <a:prstGeom prst="parallelogram">
            <a:avLst>
              <a:gd fmla="val 25351" name="adj"/>
            </a:avLst>
          </a:prstGeom>
          <a:solidFill>
            <a:srgbClr val="FBED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 flipH="1">
            <a:off x="659254" y="2122103"/>
            <a:ext cx="5150995" cy="42575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Objetivo: </a:t>
            </a: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Criar </a:t>
            </a: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a primeira model do meu projeto </a:t>
            </a: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spring </a:t>
            </a: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e conectar ao banco de dados mysql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b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Descrição: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Configurar o Aplication.properties para a conexão com o meu banco de dados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Criar a minha primeira model 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Definir os atributos baseado no DER da atividade 2 do projeto integrador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Criar os métodos get and setters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Inserir todas as datas anotation </a:t>
            </a: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necessárias</a:t>
            </a: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 para criação e configuração das tabelas.</a:t>
            </a:r>
            <a:endParaRPr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Crie uma documentação em docs com os atributos escolhidos e seus motivos de escolha.</a:t>
            </a:r>
            <a:endParaRPr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21" name="Google Shape;121;p16"/>
          <p:cNvGrpSpPr/>
          <p:nvPr/>
        </p:nvGrpSpPr>
        <p:grpSpPr>
          <a:xfrm>
            <a:off x="207048" y="198950"/>
            <a:ext cx="3346774" cy="1238624"/>
            <a:chOff x="7918287" y="462697"/>
            <a:chExt cx="3346774" cy="1238624"/>
          </a:xfrm>
        </p:grpSpPr>
        <p:sp>
          <p:nvSpPr>
            <p:cNvPr id="122" name="Google Shape;122;p16"/>
            <p:cNvSpPr/>
            <p:nvPr/>
          </p:nvSpPr>
          <p:spPr>
            <a:xfrm>
              <a:off x="8164286" y="747321"/>
              <a:ext cx="3100775" cy="9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pt-BR" sz="3600" u="none" cap="none" strike="noStrike">
                  <a:solidFill>
                    <a:srgbClr val="D66660"/>
                  </a:solidFill>
                  <a:latin typeface="Verdana"/>
                  <a:ea typeface="Verdana"/>
                  <a:cs typeface="Verdana"/>
                  <a:sym typeface="Verdana"/>
                </a:rPr>
                <a:t>Atividade</a:t>
              </a:r>
              <a:endParaRPr b="1" i="0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23" name="Google Shape;123;p16"/>
            <p:cNvSpPr txBox="1"/>
            <p:nvPr/>
          </p:nvSpPr>
          <p:spPr>
            <a:xfrm>
              <a:off x="7918287" y="462697"/>
              <a:ext cx="904415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rPr b="0" i="0" lang="pt-BR" sz="6600" u="none" cap="none" strike="noStrike">
                  <a:solidFill>
                    <a:srgbClr val="D66660"/>
                  </a:solidFill>
                  <a:latin typeface="Calibri"/>
                  <a:ea typeface="Calibri"/>
                  <a:cs typeface="Calibri"/>
                  <a:sym typeface="Calibri"/>
                </a:rPr>
                <a:t>☞</a:t>
              </a:r>
              <a:endParaRPr b="0" i="0" sz="6600" u="none" cap="none" strike="noStrike">
                <a:solidFill>
                  <a:srgbClr val="D6666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" name="Google Shape;124;p16"/>
          <p:cNvSpPr txBox="1"/>
          <p:nvPr/>
        </p:nvSpPr>
        <p:spPr>
          <a:xfrm>
            <a:off x="278763" y="1074923"/>
            <a:ext cx="4274187" cy="369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:  Criando </a:t>
            </a:r>
            <a:r>
              <a:rPr b="1" lang="pt-BR" sz="1800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a minha primeira model do meu projeto spring</a:t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8d44b2f90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0536" y="-18288"/>
            <a:ext cx="11460480" cy="687628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8d44b2f90d_0_0"/>
          <p:cNvSpPr/>
          <p:nvPr/>
        </p:nvSpPr>
        <p:spPr>
          <a:xfrm flipH="1">
            <a:off x="-2505741" y="-18288"/>
            <a:ext cx="9462000" cy="6894300"/>
          </a:xfrm>
          <a:prstGeom prst="parallelogram">
            <a:avLst>
              <a:gd fmla="val 25351" name="adj"/>
            </a:avLst>
          </a:prstGeom>
          <a:solidFill>
            <a:srgbClr val="FBED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8d44b2f90d_0_0"/>
          <p:cNvSpPr txBox="1"/>
          <p:nvPr/>
        </p:nvSpPr>
        <p:spPr>
          <a:xfrm flipH="1">
            <a:off x="659249" y="2122103"/>
            <a:ext cx="5151000" cy="42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Para o grupo escolheu o modelo de Ecommerce</a:t>
            </a:r>
            <a:endParaRPr b="1"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b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Descrição: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Construa a model da tabela Categoria</a:t>
            </a:r>
            <a:endParaRPr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Com os atributos do descrito no DER da atividade 2 do projeto integrador.</a:t>
            </a:r>
            <a:endParaRPr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Importante: O JPA se encarregará da criação do banco de dados e das tabelas, portanto utilize um nome diferente para a base de dados para que não gere conflito com a base de dados existente.</a:t>
            </a:r>
            <a:endParaRPr b="1"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33" name="Google Shape;133;g8d44b2f90d_0_0"/>
          <p:cNvGrpSpPr/>
          <p:nvPr/>
        </p:nvGrpSpPr>
        <p:grpSpPr>
          <a:xfrm>
            <a:off x="207048" y="198950"/>
            <a:ext cx="3346799" cy="1238624"/>
            <a:chOff x="7918287" y="462697"/>
            <a:chExt cx="3346799" cy="1238624"/>
          </a:xfrm>
        </p:grpSpPr>
        <p:sp>
          <p:nvSpPr>
            <p:cNvPr id="134" name="Google Shape;134;g8d44b2f90d_0_0"/>
            <p:cNvSpPr/>
            <p:nvPr/>
          </p:nvSpPr>
          <p:spPr>
            <a:xfrm>
              <a:off x="8164286" y="747321"/>
              <a:ext cx="3100800" cy="9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pt-BR" sz="3600" u="none" cap="none" strike="noStrike">
                  <a:solidFill>
                    <a:srgbClr val="D66660"/>
                  </a:solidFill>
                  <a:latin typeface="Verdana"/>
                  <a:ea typeface="Verdana"/>
                  <a:cs typeface="Verdana"/>
                  <a:sym typeface="Verdana"/>
                </a:rPr>
                <a:t>Atividade</a:t>
              </a:r>
              <a:endParaRPr b="1" i="0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35" name="Google Shape;135;g8d44b2f90d_0_0"/>
            <p:cNvSpPr txBox="1"/>
            <p:nvPr/>
          </p:nvSpPr>
          <p:spPr>
            <a:xfrm>
              <a:off x="7918287" y="462697"/>
              <a:ext cx="904500" cy="11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rPr b="0" i="0" lang="pt-BR" sz="6600" u="none" cap="none" strike="noStrike">
                  <a:solidFill>
                    <a:srgbClr val="D66660"/>
                  </a:solidFill>
                  <a:latin typeface="Calibri"/>
                  <a:ea typeface="Calibri"/>
                  <a:cs typeface="Calibri"/>
                  <a:sym typeface="Calibri"/>
                </a:rPr>
                <a:t>☞</a:t>
              </a:r>
              <a:endParaRPr b="0" i="0" sz="6600" u="none" cap="none" strike="noStrike">
                <a:solidFill>
                  <a:srgbClr val="D6666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" name="Google Shape;136;g8d44b2f90d_0_0"/>
          <p:cNvSpPr txBox="1"/>
          <p:nvPr/>
        </p:nvSpPr>
        <p:spPr>
          <a:xfrm>
            <a:off x="278763" y="1074923"/>
            <a:ext cx="4274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:  Criando a minha primeira model do meu projeto spring</a:t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8d44b2f90d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0536" y="-18288"/>
            <a:ext cx="11460480" cy="68762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8d44b2f90d_0_11"/>
          <p:cNvSpPr/>
          <p:nvPr/>
        </p:nvSpPr>
        <p:spPr>
          <a:xfrm flipH="1">
            <a:off x="-2505741" y="-18288"/>
            <a:ext cx="9462000" cy="6894300"/>
          </a:xfrm>
          <a:prstGeom prst="parallelogram">
            <a:avLst>
              <a:gd fmla="val 25351" name="adj"/>
            </a:avLst>
          </a:prstGeom>
          <a:solidFill>
            <a:srgbClr val="FBED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8d44b2f90d_0_11"/>
          <p:cNvSpPr txBox="1"/>
          <p:nvPr/>
        </p:nvSpPr>
        <p:spPr>
          <a:xfrm flipH="1">
            <a:off x="659249" y="2122103"/>
            <a:ext cx="5151000" cy="42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Para o grupo escolheu o modelo de Rede social.</a:t>
            </a:r>
            <a:endParaRPr b="1"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b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Descrição: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</a:t>
            </a: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onstrua a model da tabela Tema</a:t>
            </a:r>
            <a:endParaRPr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Com os atributos do descrito no DER da atividade 2 do projeto integrador.</a:t>
            </a:r>
            <a:endParaRPr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I</a:t>
            </a: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mportante: O JPA se encarregará da criação do banco de dados e das tabelas, portanto utilize um nome diferente para a base de dados para que não gere conflito com a base de dados existente.</a:t>
            </a:r>
            <a:endParaRPr b="1"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45" name="Google Shape;145;g8d44b2f90d_0_11"/>
          <p:cNvGrpSpPr/>
          <p:nvPr/>
        </p:nvGrpSpPr>
        <p:grpSpPr>
          <a:xfrm>
            <a:off x="207048" y="198950"/>
            <a:ext cx="3346799" cy="1238624"/>
            <a:chOff x="7918287" y="462697"/>
            <a:chExt cx="3346799" cy="1238624"/>
          </a:xfrm>
        </p:grpSpPr>
        <p:sp>
          <p:nvSpPr>
            <p:cNvPr id="146" name="Google Shape;146;g8d44b2f90d_0_11"/>
            <p:cNvSpPr/>
            <p:nvPr/>
          </p:nvSpPr>
          <p:spPr>
            <a:xfrm>
              <a:off x="8164286" y="747321"/>
              <a:ext cx="3100800" cy="9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pt-BR" sz="3600" u="none" cap="none" strike="noStrike">
                  <a:solidFill>
                    <a:srgbClr val="D66660"/>
                  </a:solidFill>
                  <a:latin typeface="Verdana"/>
                  <a:ea typeface="Verdana"/>
                  <a:cs typeface="Verdana"/>
                  <a:sym typeface="Verdana"/>
                </a:rPr>
                <a:t>Atividade</a:t>
              </a:r>
              <a:endParaRPr b="1" i="0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47" name="Google Shape;147;g8d44b2f90d_0_11"/>
            <p:cNvSpPr txBox="1"/>
            <p:nvPr/>
          </p:nvSpPr>
          <p:spPr>
            <a:xfrm>
              <a:off x="7918287" y="462697"/>
              <a:ext cx="904500" cy="11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rPr b="0" i="0" lang="pt-BR" sz="6600" u="none" cap="none" strike="noStrike">
                  <a:solidFill>
                    <a:srgbClr val="D66660"/>
                  </a:solidFill>
                  <a:latin typeface="Calibri"/>
                  <a:ea typeface="Calibri"/>
                  <a:cs typeface="Calibri"/>
                  <a:sym typeface="Calibri"/>
                </a:rPr>
                <a:t>☞</a:t>
              </a:r>
              <a:endParaRPr b="0" i="0" sz="6600" u="none" cap="none" strike="noStrike">
                <a:solidFill>
                  <a:srgbClr val="D6666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g8d44b2f90d_0_11"/>
          <p:cNvSpPr txBox="1"/>
          <p:nvPr/>
        </p:nvSpPr>
        <p:spPr>
          <a:xfrm>
            <a:off x="278763" y="1074923"/>
            <a:ext cx="4274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:  Criando a minha primeira model do meu projeto spring</a:t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/>
        </p:nvSpPr>
        <p:spPr>
          <a:xfrm>
            <a:off x="780600" y="800770"/>
            <a:ext cx="57213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6660"/>
              </a:buClr>
              <a:buSzPts val="3840"/>
              <a:buFont typeface="Noto Sans Symbols"/>
              <a:buChar char="✔"/>
            </a:pPr>
            <a:r>
              <a:rPr b="1" i="0" lang="pt-BR" sz="32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Avaliação</a:t>
            </a:r>
            <a:endParaRPr b="1" i="0" sz="32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1398697" y="2546795"/>
            <a:ext cx="5842800" cy="21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1896D"/>
              </a:buClr>
              <a:buSzPts val="1600"/>
              <a:buFont typeface="Verdana"/>
              <a:buChar char="●"/>
            </a:pP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projeto deve executar sem erros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JPA deverá criar a tabela no banco de dados com todas as especificações propostas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a model deverá conter os atributos funcionais do seu projeto.</a:t>
            </a:r>
            <a:endParaRPr b="1"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A documentação deverá conter todos os atributos definidos na model e os motivos da escolha desses atributos. </a:t>
            </a:r>
            <a:endParaRPr b="1"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1896D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Enviar no git pessoal e enviar na plataforma o link (o git obrigatoriamente deverá ter no repositório o projeto  Spring da turma).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6" name="Google Shape;156;p17"/>
          <p:cNvSpPr txBox="1"/>
          <p:nvPr/>
        </p:nvSpPr>
        <p:spPr>
          <a:xfrm>
            <a:off x="1136793" y="2120499"/>
            <a:ext cx="61047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76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Critérios de avaliação da resolução do exercício.</a:t>
            </a:r>
            <a:endParaRPr b="0" i="0" sz="18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57" name="Google Shape;157;p17"/>
          <p:cNvGrpSpPr/>
          <p:nvPr/>
        </p:nvGrpSpPr>
        <p:grpSpPr>
          <a:xfrm>
            <a:off x="7331237" y="54"/>
            <a:ext cx="7230458" cy="6857946"/>
            <a:chOff x="5557337" y="54"/>
            <a:chExt cx="7230458" cy="6857946"/>
          </a:xfrm>
        </p:grpSpPr>
        <p:grpSp>
          <p:nvGrpSpPr>
            <p:cNvPr id="158" name="Google Shape;158;p17"/>
            <p:cNvGrpSpPr/>
            <p:nvPr/>
          </p:nvGrpSpPr>
          <p:grpSpPr>
            <a:xfrm rot="10800000">
              <a:off x="5557337" y="54"/>
              <a:ext cx="7230458" cy="6857946"/>
              <a:chOff x="-575542" y="-1"/>
              <a:chExt cx="7086600" cy="6721500"/>
            </a:xfrm>
          </p:grpSpPr>
          <p:sp>
            <p:nvSpPr>
              <p:cNvPr id="159" name="Google Shape;159;p17"/>
              <p:cNvSpPr/>
              <p:nvPr/>
            </p:nvSpPr>
            <p:spPr>
              <a:xfrm flipH="1" rot="10800000">
                <a:off x="-575542" y="89"/>
                <a:ext cx="7086600" cy="4802100"/>
              </a:xfrm>
              <a:prstGeom prst="triangle">
                <a:avLst>
                  <a:gd fmla="val 50000" name="adj"/>
                </a:avLst>
              </a:prstGeom>
              <a:solidFill>
                <a:srgbClr val="F7C39A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7"/>
              <p:cNvSpPr/>
              <p:nvPr/>
            </p:nvSpPr>
            <p:spPr>
              <a:xfrm>
                <a:off x="-542434" y="-1"/>
                <a:ext cx="4953000" cy="6721500"/>
              </a:xfrm>
              <a:prstGeom prst="rtTriangle">
                <a:avLst/>
              </a:prstGeom>
              <a:solidFill>
                <a:srgbClr val="F6D16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61" name="Google Shape;161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61163" y="242326"/>
              <a:ext cx="1445764" cy="587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2" name="Google Shape;162;p17"/>
          <p:cNvSpPr txBox="1"/>
          <p:nvPr/>
        </p:nvSpPr>
        <p:spPr>
          <a:xfrm>
            <a:off x="780600" y="1372978"/>
            <a:ext cx="4368915" cy="369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:  Criando a model do meu projeto spring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ssoas posando para foto&#10;&#10;Descrição gerada automaticamente" id="167" name="Google Shape;16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7497" y="0"/>
            <a:ext cx="10289512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" name="Google Shape;168;p21"/>
          <p:cNvGrpSpPr/>
          <p:nvPr/>
        </p:nvGrpSpPr>
        <p:grpSpPr>
          <a:xfrm>
            <a:off x="90" y="1474"/>
            <a:ext cx="5868162" cy="8078621"/>
            <a:chOff x="90" y="1474"/>
            <a:chExt cx="5868162" cy="8078621"/>
          </a:xfrm>
        </p:grpSpPr>
        <p:sp>
          <p:nvSpPr>
            <p:cNvPr id="169" name="Google Shape;169;p21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fmla="val 50000" name="adj"/>
              </a:avLst>
            </a:prstGeom>
            <a:solidFill>
              <a:srgbClr val="F6AB7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1"/>
            <p:cNvSpPr/>
            <p:nvPr/>
          </p:nvSpPr>
          <p:spPr>
            <a:xfrm flipH="1" rot="10800000">
              <a:off x="90" y="1474"/>
              <a:ext cx="5868162" cy="4820507"/>
            </a:xfrm>
            <a:custGeom>
              <a:rect b="b" l="l" r="r" t="t"/>
              <a:pathLst>
                <a:path extrusionOk="0" h="4725987" w="575310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1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rect b="b" l="l" r="r" t="t"/>
              <a:pathLst>
                <a:path extrusionOk="0" h="2299241" w="6401525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21"/>
          <p:cNvSpPr txBox="1"/>
          <p:nvPr/>
        </p:nvSpPr>
        <p:spPr>
          <a:xfrm>
            <a:off x="6785024" y="5155438"/>
            <a:ext cx="470519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OBRIGADA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73" name="Google Shape;17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63258" y="6078768"/>
            <a:ext cx="1445764" cy="587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01">
  <a:themeElements>
    <a:clrScheme name="Laranja Vermelho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2019-07-21T03:30:51Z</dcterms:created>
  <dc:creator>Fernanda Castilhos de Oliveira</dc:creator>
</cp:coreProperties>
</file>